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5" r:id="rId6"/>
    <p:sldId id="260" r:id="rId7"/>
    <p:sldId id="261" r:id="rId8"/>
    <p:sldId id="263" r:id="rId9"/>
    <p:sldId id="267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8FFFFF"/>
    <a:srgbClr val="ABFFFF"/>
    <a:srgbClr val="66FFFF"/>
    <a:srgbClr val="AFFFFF"/>
    <a:srgbClr val="9BFFFF"/>
    <a:srgbClr val="FFFFFF"/>
    <a:srgbClr val="CCFF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1BE8-99C8-4D8D-A8AC-6A2F2E526404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uscial notes 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228600"/>
            <a:ext cx="3505200" cy="1828800"/>
          </a:xfrm>
          <a:prstGeom prst="rect">
            <a:avLst/>
          </a:prstGeom>
        </p:spPr>
      </p:pic>
      <p:pic>
        <p:nvPicPr>
          <p:cNvPr id="8" name="Picture 7" descr="school-kids-schoolhouse.png"/>
          <p:cNvPicPr>
            <a:picLocks noChangeAspect="1"/>
          </p:cNvPicPr>
          <p:nvPr/>
        </p:nvPicPr>
        <p:blipFill>
          <a:blip r:embed="rId3" cstate="print"/>
          <a:srcRect t="50029"/>
          <a:stretch>
            <a:fillRect/>
          </a:stretch>
        </p:blipFill>
        <p:spPr>
          <a:xfrm>
            <a:off x="1752600" y="2895600"/>
            <a:ext cx="5638800" cy="3681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81200"/>
            <a:ext cx="7391400" cy="1295400"/>
          </a:xfr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MX" sz="4800" b="1" dirty="0" smtClean="0">
                <a:latin typeface="Comic Sans MS" pitchFamily="66" charset="0"/>
                <a:ea typeface="Calibri"/>
              </a:rPr>
              <a:t>La Canción: Lo más que Trabajamos Juntos </a:t>
            </a:r>
            <a:endParaRPr lang="en-US" sz="4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381000" y="1828800"/>
            <a:ext cx="8382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              más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contentos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estaremos.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438400" y="1219200"/>
            <a:ext cx="1447800" cy="1600200"/>
            <a:chOff x="2895600" y="0"/>
            <a:chExt cx="1688970" cy="1706137"/>
          </a:xfrm>
        </p:grpSpPr>
        <p:pic>
          <p:nvPicPr>
            <p:cNvPr id="62" name="Picture 61" descr="boy with recycle bi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600" y="152400"/>
              <a:ext cx="914400" cy="1553737"/>
            </a:xfrm>
            <a:prstGeom prst="rect">
              <a:avLst/>
            </a:prstGeom>
          </p:spPr>
        </p:pic>
        <p:pic>
          <p:nvPicPr>
            <p:cNvPr id="63" name="Picture 62" descr="boy with recycle bi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0" y="0"/>
              <a:ext cx="774570" cy="1553737"/>
            </a:xfrm>
            <a:prstGeom prst="rect">
              <a:avLst/>
            </a:prstGeom>
          </p:spPr>
        </p:pic>
        <p:pic>
          <p:nvPicPr>
            <p:cNvPr id="64" name="Picture 63" descr="broom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2683" b="6863"/>
            <a:stretch>
              <a:fillRect/>
            </a:stretch>
          </p:blipFill>
          <p:spPr>
            <a:xfrm>
              <a:off x="3657600" y="762000"/>
              <a:ext cx="747713" cy="896312"/>
            </a:xfrm>
            <a:prstGeom prst="rect">
              <a:avLst/>
            </a:prstGeom>
          </p:spPr>
        </p:pic>
      </p:grp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76200" y="533400"/>
            <a:ext cx="88392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</a:t>
            </a:r>
            <a:r>
              <a:rPr lang="es-MX" sz="2400" dirty="0" smtClean="0">
                <a:latin typeface="Comic Sans MS"/>
                <a:ea typeface="Calibri"/>
                <a:cs typeface="Comic Sans MS"/>
              </a:rPr>
              <a:t>que                                          </a:t>
            </a:r>
            <a:r>
              <a:rPr lang="es-MX" sz="2400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limpiamos</a:t>
            </a:r>
            <a:r>
              <a:rPr lang="es-MX" sz="2400" b="1" dirty="0" smtClean="0">
                <a:latin typeface="Comic Sans MS"/>
                <a:ea typeface="Calibri"/>
                <a:cs typeface="Comic Sans MS"/>
              </a:rPr>
              <a:t>,</a:t>
            </a:r>
            <a:r>
              <a:rPr lang="es-MX" sz="2400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 limpiamos</a:t>
            </a:r>
            <a:r>
              <a:rPr lang="es-MX" sz="2400" b="1" dirty="0" smtClean="0">
                <a:latin typeface="Comic Sans MS"/>
                <a:ea typeface="Calibri"/>
                <a:cs typeface="Comic Sans MS"/>
              </a:rPr>
              <a:t>,</a:t>
            </a:r>
            <a:r>
              <a:rPr lang="es-MX" sz="2400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 </a:t>
            </a: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57200" y="3124200"/>
            <a:ext cx="70104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Porque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tu                     </a:t>
            </a:r>
            <a:r>
              <a:rPr lang="es-ES" sz="2800" dirty="0" smtClean="0">
                <a:latin typeface="Comic Sans MS"/>
                <a:ea typeface="Calibri"/>
                <a:cs typeface="Comic Sans MS"/>
              </a:rPr>
              <a:t>es </a:t>
            </a:r>
            <a:r>
              <a:rPr lang="es-ES" sz="2800" dirty="0" smtClean="0">
                <a:latin typeface="Comic Sans MS"/>
                <a:ea typeface="Calibri"/>
                <a:cs typeface="Comic Sans MS"/>
              </a:rPr>
              <a:t>mi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09600" y="4419600"/>
            <a:ext cx="69342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y mi                      es tu  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1000" y="5791200"/>
            <a:ext cx="81534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           más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contentos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estaremos.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609600"/>
            <a:ext cx="1600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limpiamos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81400" y="2438400"/>
            <a:ext cx="1600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limpiamos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962400" y="0"/>
            <a:ext cx="1447800" cy="1676400"/>
            <a:chOff x="2895600" y="0"/>
            <a:chExt cx="1688970" cy="1706137"/>
          </a:xfrm>
        </p:grpSpPr>
        <p:pic>
          <p:nvPicPr>
            <p:cNvPr id="57" name="Picture 56" descr="boy with recycle b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5600" y="152400"/>
              <a:ext cx="914400" cy="1553737"/>
            </a:xfrm>
            <a:prstGeom prst="rect">
              <a:avLst/>
            </a:prstGeom>
          </p:spPr>
        </p:pic>
        <p:pic>
          <p:nvPicPr>
            <p:cNvPr id="58" name="Picture 57" descr="boy with recycle bi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0000" y="0"/>
              <a:ext cx="774570" cy="1553737"/>
            </a:xfrm>
            <a:prstGeom prst="rect">
              <a:avLst/>
            </a:prstGeom>
          </p:spPr>
        </p:pic>
        <p:pic>
          <p:nvPicPr>
            <p:cNvPr id="59" name="Picture 58" descr="broom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2683" b="6863"/>
            <a:stretch>
              <a:fillRect/>
            </a:stretch>
          </p:blipFill>
          <p:spPr>
            <a:xfrm>
              <a:off x="3657600" y="762000"/>
              <a:ext cx="747713" cy="896312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2286000" y="5257800"/>
            <a:ext cx="1371600" cy="1600200"/>
            <a:chOff x="2895600" y="0"/>
            <a:chExt cx="1688970" cy="1706137"/>
          </a:xfrm>
        </p:grpSpPr>
        <p:pic>
          <p:nvPicPr>
            <p:cNvPr id="66" name="Picture 65" descr="boy with recycle bi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600" y="152400"/>
              <a:ext cx="914400" cy="1553737"/>
            </a:xfrm>
            <a:prstGeom prst="rect">
              <a:avLst/>
            </a:prstGeom>
          </p:spPr>
        </p:pic>
        <p:pic>
          <p:nvPicPr>
            <p:cNvPr id="67" name="Picture 66" descr="boy with recycle bi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0" y="0"/>
              <a:ext cx="774570" cy="1553737"/>
            </a:xfrm>
            <a:prstGeom prst="rect">
              <a:avLst/>
            </a:prstGeom>
          </p:spPr>
        </p:pic>
        <p:pic>
          <p:nvPicPr>
            <p:cNvPr id="68" name="Picture 67" descr="broom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2683" b="6863"/>
            <a:stretch>
              <a:fillRect/>
            </a:stretch>
          </p:blipFill>
          <p:spPr>
            <a:xfrm>
              <a:off x="3657600" y="762000"/>
              <a:ext cx="747713" cy="896312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3352800" y="6248400"/>
            <a:ext cx="1600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limpiamos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1" name="Picture 70" descr="c492589_m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118" r="67109"/>
          <a:stretch>
            <a:fillRect/>
          </a:stretch>
        </p:blipFill>
        <p:spPr>
          <a:xfrm>
            <a:off x="6172200" y="2495550"/>
            <a:ext cx="889782" cy="1314450"/>
          </a:xfrm>
          <a:prstGeom prst="rect">
            <a:avLst/>
          </a:prstGeom>
        </p:spPr>
      </p:pic>
      <p:pic>
        <p:nvPicPr>
          <p:cNvPr id="72" name="Picture 71" descr="c492589_m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118" r="67109"/>
          <a:stretch>
            <a:fillRect/>
          </a:stretch>
        </p:blipFill>
        <p:spPr>
          <a:xfrm>
            <a:off x="3124200" y="2819400"/>
            <a:ext cx="838200" cy="1143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133600" y="3505200"/>
            <a:ext cx="1295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desorden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34000" y="32766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desorden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3" name="Picture 72" descr="c492589_m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398" b="20000"/>
          <a:stretch>
            <a:fillRect/>
          </a:stretch>
        </p:blipFill>
        <p:spPr>
          <a:xfrm>
            <a:off x="2819400" y="3962400"/>
            <a:ext cx="796226" cy="12954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524000" y="45720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desorden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4" name="Picture 73" descr="c492589_m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398" b="20000"/>
          <a:stretch>
            <a:fillRect/>
          </a:stretch>
        </p:blipFill>
        <p:spPr>
          <a:xfrm>
            <a:off x="6096000" y="3962400"/>
            <a:ext cx="803253" cy="130683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953000" y="45720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desorden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6200" y="38862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                lo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más contentos estaremos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" y="1752600"/>
            <a:ext cx="88392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               lo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más contentos estaremos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00200" y="2209800"/>
            <a:ext cx="3124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estamos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juntos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9" name="Picture 18" descr="school-kids-schoolhous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9343" y="1037664"/>
            <a:ext cx="2267857" cy="1400735"/>
          </a:xfrm>
          <a:prstGeom prst="rect">
            <a:avLst/>
          </a:prstGeom>
        </p:spPr>
      </p:pic>
      <p:pic>
        <p:nvPicPr>
          <p:cNvPr id="25" name="Picture 24" descr="school-kids-schoolhous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6514" y="3200400"/>
            <a:ext cx="2220686" cy="137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4343400"/>
            <a:ext cx="3124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estamos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juntos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" y="1752600"/>
            <a:ext cx="85344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                   más contentos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estaremos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62000" y="3124200"/>
            <a:ext cx="6705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Porque tus                son mis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9600" y="4419600"/>
            <a:ext cx="70104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 Y mis                    son tus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6200" y="5791200"/>
            <a:ext cx="85344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                   más contentos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estaremos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6200" y="4572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                  </a:t>
            </a:r>
            <a:r>
              <a:rPr lang="es-MX" sz="2800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leemos </a:t>
            </a:r>
            <a:r>
              <a:rPr lang="es-MX" sz="2800" b="1" dirty="0" smtClean="0">
                <a:latin typeface="Comic Sans MS"/>
                <a:ea typeface="Calibri"/>
                <a:cs typeface="Comic Sans MS"/>
              </a:rPr>
              <a:t>juntos</a:t>
            </a:r>
            <a:r>
              <a:rPr lang="es-MX" sz="2800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, leemos </a:t>
            </a:r>
            <a:r>
              <a:rPr lang="es-MX" sz="2800" b="1" dirty="0" smtClean="0">
                <a:latin typeface="Comic Sans MS"/>
                <a:ea typeface="Calibri"/>
                <a:cs typeface="Comic Sans MS"/>
              </a:rPr>
              <a:t>juntos  </a:t>
            </a:r>
            <a:endParaRPr lang="en-US" sz="2800" dirty="0" smtClean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boy and gir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33600" y="0"/>
            <a:ext cx="1565320" cy="1055878"/>
          </a:xfrm>
          <a:prstGeom prst="rect">
            <a:avLst/>
          </a:prstGeom>
          <a:noFill/>
          <a:ln w="3175" algn="in">
            <a:noFill/>
            <a:miter lim="800000"/>
            <a:headEnd/>
            <a:tailEnd/>
          </a:ln>
          <a:effectLst/>
        </p:spPr>
      </p:pic>
      <p:pic>
        <p:nvPicPr>
          <p:cNvPr id="11" name="Picture 8" descr="boy and gir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33600" y="1447800"/>
            <a:ext cx="1905000" cy="1285008"/>
          </a:xfrm>
          <a:prstGeom prst="rect">
            <a:avLst/>
          </a:prstGeom>
          <a:noFill/>
          <a:ln w="3175" algn="in">
            <a:noFill/>
            <a:miter lim="800000"/>
            <a:headEnd/>
            <a:tailEnd/>
          </a:ln>
          <a:effectLst/>
        </p:spPr>
      </p:pic>
      <p:pic>
        <p:nvPicPr>
          <p:cNvPr id="2058" name="Picture 10" descr="together holding hands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43200" y="2819400"/>
            <a:ext cx="1295400" cy="886679"/>
          </a:xfrm>
          <a:prstGeom prst="rect">
            <a:avLst/>
          </a:prstGeom>
          <a:noFill/>
          <a:ln w="19050" algn="in">
            <a:noFill/>
            <a:miter lim="800000"/>
            <a:headEnd/>
            <a:tailEnd/>
          </a:ln>
          <a:effectLst/>
        </p:spPr>
      </p:pic>
      <p:pic>
        <p:nvPicPr>
          <p:cNvPr id="15" name="Picture 11" descr="together holding hands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2590800"/>
            <a:ext cx="1368309" cy="115488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" name="Picture 10" descr="together holding hands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981200" y="4038600"/>
            <a:ext cx="1298984" cy="1096374"/>
          </a:xfrm>
          <a:prstGeom prst="rect">
            <a:avLst/>
          </a:prstGeom>
          <a:noFill/>
          <a:ln w="19050" algn="in">
            <a:noFill/>
            <a:miter lim="800000"/>
            <a:headEnd/>
            <a:tailEnd/>
          </a:ln>
          <a:effectLst/>
        </p:spPr>
      </p:pic>
      <p:pic>
        <p:nvPicPr>
          <p:cNvPr id="17" name="Picture 8" descr="boy and girl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362200" y="5486400"/>
            <a:ext cx="1524000" cy="1066800"/>
          </a:xfrm>
          <a:prstGeom prst="rect">
            <a:avLst/>
          </a:prstGeom>
          <a:noFill/>
          <a:ln w="3175" algn="in">
            <a:noFill/>
            <a:miter lim="800000"/>
            <a:headEnd/>
            <a:tailEnd/>
          </a:ln>
          <a:effectLst/>
        </p:spPr>
      </p:pic>
      <p:pic>
        <p:nvPicPr>
          <p:cNvPr id="18" name="Picture 11" descr="together holding hands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562600" y="4114800"/>
            <a:ext cx="1524000" cy="10431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752600" y="914400"/>
            <a:ext cx="1752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leemos </a:t>
            </a:r>
            <a:r>
              <a:rPr lang="es-MX" b="1" dirty="0" smtClean="0">
                <a:latin typeface="Comic Sans MS"/>
                <a:ea typeface="Calibri"/>
                <a:cs typeface="Comic Sans MS"/>
              </a:rPr>
              <a:t>juntos</a:t>
            </a:r>
            <a:r>
              <a:rPr lang="es-MX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3505200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libros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81200" y="2209800"/>
            <a:ext cx="1752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leemos </a:t>
            </a:r>
            <a:r>
              <a:rPr lang="es-MX" b="1" dirty="0" smtClean="0">
                <a:latin typeface="Comic Sans MS"/>
                <a:ea typeface="Calibri"/>
                <a:cs typeface="Comic Sans MS"/>
              </a:rPr>
              <a:t>juntos</a:t>
            </a:r>
            <a:r>
              <a:rPr lang="es-MX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8800" y="6324600"/>
            <a:ext cx="1752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leemos </a:t>
            </a:r>
            <a:r>
              <a:rPr lang="es-MX" b="1" dirty="0" smtClean="0">
                <a:latin typeface="Comic Sans MS"/>
                <a:ea typeface="Calibri"/>
                <a:cs typeface="Comic Sans MS"/>
              </a:rPr>
              <a:t>juntos</a:t>
            </a:r>
            <a:r>
              <a:rPr lang="es-MX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7400" y="3581400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libros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9800" y="4953000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libros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5000" y="4876800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libros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76200" y="1752600"/>
            <a:ext cx="85344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                   más contentos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estaremos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533400" y="3124200"/>
            <a:ext cx="73152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Porque tus                son mis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609600" y="4419600"/>
            <a:ext cx="71628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 Y mis                        son tus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76200" y="5791200"/>
            <a:ext cx="8382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                   más contentos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estaremos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76200" y="4572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                  </a:t>
            </a:r>
            <a:r>
              <a:rPr lang="es-MX" sz="2800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leemos </a:t>
            </a:r>
            <a:r>
              <a:rPr lang="es-MX" sz="2800" b="1" dirty="0" smtClean="0">
                <a:latin typeface="Comic Sans MS"/>
                <a:ea typeface="Calibri"/>
                <a:cs typeface="Comic Sans MS"/>
              </a:rPr>
              <a:t>juntos</a:t>
            </a:r>
            <a:r>
              <a:rPr lang="es-MX" sz="2800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, leemos </a:t>
            </a:r>
            <a:r>
              <a:rPr lang="es-MX" sz="2800" b="1" dirty="0" smtClean="0">
                <a:latin typeface="Comic Sans MS"/>
                <a:ea typeface="Calibri"/>
                <a:cs typeface="Comic Sans MS"/>
              </a:rPr>
              <a:t>juntos  </a:t>
            </a:r>
            <a:endParaRPr lang="en-US" sz="2800" dirty="0" smtClean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410200" y="2590800"/>
            <a:ext cx="2209800" cy="1447800"/>
            <a:chOff x="5486400" y="2286000"/>
            <a:chExt cx="2743200" cy="1692361"/>
          </a:xfrm>
        </p:grpSpPr>
        <p:pic>
          <p:nvPicPr>
            <p:cNvPr id="30" name="Picture 12" descr="c163748_l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34200" y="2438400"/>
              <a:ext cx="1295400" cy="135999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30" descr="four and girl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00800" y="2286000"/>
              <a:ext cx="586740" cy="1676400"/>
            </a:xfrm>
            <a:prstGeom prst="rect">
              <a:avLst/>
            </a:prstGeom>
          </p:spPr>
        </p:pic>
        <p:pic>
          <p:nvPicPr>
            <p:cNvPr id="2060" name="Picture 12" descr="c163748_l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86400" y="2438400"/>
              <a:ext cx="1178068" cy="153996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" name="Group 34"/>
          <p:cNvGrpSpPr/>
          <p:nvPr/>
        </p:nvGrpSpPr>
        <p:grpSpPr>
          <a:xfrm>
            <a:off x="5715000" y="4114800"/>
            <a:ext cx="1371600" cy="1464733"/>
            <a:chOff x="2743200" y="2362200"/>
            <a:chExt cx="1650854" cy="1693333"/>
          </a:xfrm>
        </p:grpSpPr>
        <p:pic>
          <p:nvPicPr>
            <p:cNvPr id="36" name="Picture 12" descr="c163748_l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29000" y="2362200"/>
              <a:ext cx="965054" cy="1635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36" descr="nine and boy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43200" y="2362200"/>
              <a:ext cx="685800" cy="1693333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52600" y="4038600"/>
            <a:ext cx="2209800" cy="1371600"/>
            <a:chOff x="5486400" y="2286000"/>
            <a:chExt cx="2743200" cy="1692361"/>
          </a:xfrm>
        </p:grpSpPr>
        <p:pic>
          <p:nvPicPr>
            <p:cNvPr id="39" name="Picture 12" descr="c163748_l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34200" y="2438400"/>
              <a:ext cx="1295400" cy="135999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39" descr="four and girl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00800" y="2286000"/>
              <a:ext cx="586740" cy="1676400"/>
            </a:xfrm>
            <a:prstGeom prst="rect">
              <a:avLst/>
            </a:prstGeom>
          </p:spPr>
        </p:pic>
        <p:pic>
          <p:nvPicPr>
            <p:cNvPr id="41" name="Picture 12" descr="c163748_l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86400" y="2438400"/>
              <a:ext cx="1178068" cy="153996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sp>
        <p:nvSpPr>
          <p:cNvPr id="48" name="TextBox 47"/>
          <p:cNvSpPr txBox="1"/>
          <p:nvPr/>
        </p:nvSpPr>
        <p:spPr>
          <a:xfrm>
            <a:off x="6324600" y="3505200"/>
            <a:ext cx="1143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numbers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57400" y="5105400"/>
            <a:ext cx="1143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numbers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10200" y="5029200"/>
            <a:ext cx="1143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numbers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667000" y="2590800"/>
            <a:ext cx="1447800" cy="1388533"/>
            <a:chOff x="2895600" y="2514600"/>
            <a:chExt cx="1524000" cy="1540933"/>
          </a:xfrm>
        </p:grpSpPr>
        <p:grpSp>
          <p:nvGrpSpPr>
            <p:cNvPr id="34" name="Group 33"/>
            <p:cNvGrpSpPr/>
            <p:nvPr/>
          </p:nvGrpSpPr>
          <p:grpSpPr>
            <a:xfrm>
              <a:off x="2895600" y="2514600"/>
              <a:ext cx="1524000" cy="1540933"/>
              <a:chOff x="2743200" y="2362200"/>
              <a:chExt cx="1650854" cy="1693333"/>
            </a:xfrm>
          </p:grpSpPr>
          <p:pic>
            <p:nvPicPr>
              <p:cNvPr id="19" name="Picture 12" descr="c163748_l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429000" y="2362200"/>
                <a:ext cx="965054" cy="1635686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2" name="Picture 31" descr="nine and boy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743200" y="2362200"/>
                <a:ext cx="685800" cy="1693333"/>
              </a:xfrm>
              <a:prstGeom prst="rect">
                <a:avLst/>
              </a:prstGeom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2895600" y="3505200"/>
              <a:ext cx="11430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numbers</a:t>
              </a:r>
              <a:endParaRPr lang="en-US" dirty="0">
                <a:latin typeface="Comic Sans MS" pitchFamily="66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05000" y="0"/>
            <a:ext cx="1786315" cy="1306451"/>
            <a:chOff x="2133600" y="76200"/>
            <a:chExt cx="1786315" cy="1306451"/>
          </a:xfrm>
        </p:grpSpPr>
        <p:pic>
          <p:nvPicPr>
            <p:cNvPr id="44" name="Picture 43" descr="line-counte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8400" y="76200"/>
              <a:ext cx="1481515" cy="130645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2133600" y="990600"/>
              <a:ext cx="838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count</a:t>
              </a:r>
              <a:endParaRPr lang="en-US" dirty="0">
                <a:latin typeface="Comic Sans MS" pitchFamily="66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828800" y="1295400"/>
            <a:ext cx="1862515" cy="1371600"/>
            <a:chOff x="2057400" y="76200"/>
            <a:chExt cx="1862515" cy="1371600"/>
          </a:xfrm>
        </p:grpSpPr>
        <p:pic>
          <p:nvPicPr>
            <p:cNvPr id="47" name="Picture 46" descr="line-counte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8400" y="76200"/>
              <a:ext cx="1481515" cy="1306451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2057400" y="1078468"/>
              <a:ext cx="838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count</a:t>
              </a:r>
              <a:endParaRPr lang="en-US" dirty="0">
                <a:latin typeface="Comic Sans MS" pitchFamily="66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286000" y="5334000"/>
            <a:ext cx="1633915" cy="1371600"/>
            <a:chOff x="2286000" y="76200"/>
            <a:chExt cx="1633915" cy="1371600"/>
          </a:xfrm>
        </p:grpSpPr>
        <p:pic>
          <p:nvPicPr>
            <p:cNvPr id="56" name="Picture 55" descr="line-counte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8400" y="76200"/>
              <a:ext cx="1481515" cy="1306451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2286000" y="1078468"/>
              <a:ext cx="838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count</a:t>
              </a:r>
              <a:endParaRPr lang="en-US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57200" y="3124200"/>
            <a:ext cx="7467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Porque tus               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son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mis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09600" y="4419600"/>
            <a:ext cx="70104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 Y mis                    son tus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81000" y="5791200"/>
            <a:ext cx="8382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              más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contentos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estaremos.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" y="1828800"/>
            <a:ext cx="8382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              más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contentos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estaremos.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6200" y="5334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                  </a:t>
            </a:r>
            <a:r>
              <a:rPr lang="es-MX" sz="2800" b="1" dirty="0" smtClean="0">
                <a:solidFill>
                  <a:srgbClr val="993300"/>
                </a:solidFill>
                <a:latin typeface="Comic Sans MS"/>
                <a:ea typeface="Calibri"/>
                <a:cs typeface="Comic Sans MS"/>
              </a:rPr>
              <a:t>construimos, </a:t>
            </a:r>
            <a:r>
              <a:rPr lang="es-MX" sz="2800" b="1" dirty="0" smtClean="0">
                <a:solidFill>
                  <a:srgbClr val="993300"/>
                </a:solidFill>
                <a:latin typeface="Comic Sans MS"/>
                <a:ea typeface="Calibri"/>
                <a:cs typeface="Comic Sans MS"/>
              </a:rPr>
              <a:t>construimos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ooki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4600" y="219046"/>
            <a:ext cx="1366741" cy="92395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" name="Picture 2" descr="cooki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4600" y="5486400"/>
            <a:ext cx="1511475" cy="9013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" name="Picture 2" descr="cooki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6000" y="1524000"/>
            <a:ext cx="1524000" cy="90885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6" name="Picture 4" descr="handprint fles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14600" y="2590800"/>
            <a:ext cx="1713091" cy="143655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9" name="Picture 8" descr="brown-hand-print-m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2209800" y="3962400"/>
            <a:ext cx="1129144" cy="13604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2362200" y="914400"/>
            <a:ext cx="17526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993300"/>
                </a:solidFill>
                <a:latin typeface="Comic Sans MS"/>
                <a:ea typeface="Calibri"/>
                <a:cs typeface="Comic Sans MS"/>
              </a:rPr>
              <a:t>construimos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35" name="Picture 4" descr="handprint fles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3962400"/>
            <a:ext cx="1713091" cy="143655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6" name="Picture 8" descr="brown-hand-print-m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6400800" y="2362200"/>
            <a:ext cx="1201673" cy="1447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5943600" y="3505200"/>
            <a:ext cx="1143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bloques</a:t>
            </a:r>
            <a:r>
              <a:rPr lang="es-ES" dirty="0" smtClean="0"/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0" y="2286000"/>
            <a:ext cx="17526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993300"/>
                </a:solidFill>
                <a:latin typeface="Comic Sans MS"/>
                <a:ea typeface="Calibri"/>
                <a:cs typeface="Comic Sans MS"/>
              </a:rPr>
              <a:t>construimos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6172200"/>
            <a:ext cx="16764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993300"/>
                </a:solidFill>
                <a:latin typeface="Comic Sans MS"/>
                <a:ea typeface="Calibri"/>
                <a:cs typeface="Comic Sans MS"/>
              </a:rPr>
              <a:t>construimos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0" y="4876800"/>
            <a:ext cx="1143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bloques</a:t>
            </a:r>
            <a:r>
              <a:rPr lang="es-ES" dirty="0" smtClean="0"/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05000" y="4800600"/>
            <a:ext cx="1143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bloques</a:t>
            </a:r>
            <a:r>
              <a:rPr lang="es-ES" dirty="0" smtClean="0"/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8400" y="3581400"/>
            <a:ext cx="1143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bloques</a:t>
            </a:r>
            <a:r>
              <a:rPr lang="es-ES" dirty="0" smtClean="0"/>
              <a:t>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57200" y="3124200"/>
            <a:ext cx="7467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Porque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tu                             </a:t>
            </a:r>
            <a:r>
              <a:rPr lang="es-ES" sz="2800" dirty="0" smtClean="0">
                <a:latin typeface="Comic Sans MS"/>
                <a:ea typeface="Calibri"/>
                <a:cs typeface="Comic Sans MS"/>
              </a:rPr>
              <a:t>es </a:t>
            </a:r>
            <a:r>
              <a:rPr lang="es-ES" sz="2800" dirty="0" smtClean="0">
                <a:latin typeface="Comic Sans MS"/>
                <a:ea typeface="Calibri"/>
                <a:cs typeface="Comic Sans MS"/>
              </a:rPr>
              <a:t>mi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09600" y="4419600"/>
            <a:ext cx="70104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y mi                      es tu 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81000" y="5791200"/>
            <a:ext cx="8382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              más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contentos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estaremos.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81000" y="1828800"/>
            <a:ext cx="8382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              más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contentos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estaremos.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6200" y="5334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</a:t>
            </a:r>
            <a:r>
              <a:rPr lang="es-MX" sz="2400" dirty="0" smtClean="0">
                <a:latin typeface="Comic Sans MS"/>
                <a:ea typeface="Calibri"/>
                <a:cs typeface="Comic Sans MS"/>
              </a:rPr>
              <a:t>que                           </a:t>
            </a:r>
            <a:r>
              <a:rPr lang="es-MX" sz="2400" b="1" dirty="0" smtClean="0">
                <a:solidFill>
                  <a:srgbClr val="FF6600"/>
                </a:solidFill>
                <a:latin typeface="Comic Sans MS"/>
                <a:ea typeface="Calibri"/>
                <a:cs typeface="Comic Sans MS"/>
              </a:rPr>
              <a:t>jugamos </a:t>
            </a:r>
            <a:r>
              <a:rPr lang="es-MX" sz="2400" dirty="0" smtClean="0">
                <a:latin typeface="Comic Sans MS"/>
                <a:ea typeface="Calibri"/>
                <a:cs typeface="Comic Sans MS"/>
              </a:rPr>
              <a:t>juntos</a:t>
            </a:r>
            <a:r>
              <a:rPr lang="es-MX" sz="2400" b="1" dirty="0" smtClean="0">
                <a:solidFill>
                  <a:srgbClr val="0000FF"/>
                </a:solidFill>
                <a:latin typeface="Comic Sans MS"/>
                <a:ea typeface="Calibri"/>
                <a:cs typeface="Comic Sans MS"/>
              </a:rPr>
              <a:t>, </a:t>
            </a:r>
            <a:r>
              <a:rPr lang="es-MX" sz="2400" b="1" dirty="0" smtClean="0">
                <a:solidFill>
                  <a:srgbClr val="FF6600"/>
                </a:solidFill>
                <a:latin typeface="Comic Sans MS"/>
                <a:ea typeface="Calibri"/>
                <a:cs typeface="Comic Sans MS"/>
              </a:rPr>
              <a:t>jugamos </a:t>
            </a:r>
            <a:r>
              <a:rPr lang="es-MX" sz="2400" dirty="0" smtClean="0">
                <a:latin typeface="Comic Sans MS"/>
                <a:ea typeface="Calibri"/>
                <a:cs typeface="Comic Sans MS"/>
              </a:rPr>
              <a:t>juntos</a:t>
            </a:r>
            <a:r>
              <a:rPr lang="es-MX" sz="2400" b="1" dirty="0" smtClean="0">
                <a:solidFill>
                  <a:srgbClr val="0000FF"/>
                </a:solidFill>
                <a:latin typeface="Comic Sans MS"/>
                <a:ea typeface="Calibri"/>
                <a:cs typeface="Comic Sans MS"/>
              </a:rPr>
              <a:t>,</a:t>
            </a:r>
            <a:endParaRPr lang="en-US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57200" y="3124200"/>
            <a:ext cx="71628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Porque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tu                     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es mi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609600" y="4419600"/>
            <a:ext cx="70104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y mi                      es tu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381000" y="5791200"/>
            <a:ext cx="8382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              más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contentos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estaremos.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381000" y="1828800"/>
            <a:ext cx="8382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              más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contentos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estaremos.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6200" y="5334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</a:t>
            </a:r>
            <a:r>
              <a:rPr lang="es-MX" sz="2400" dirty="0" smtClean="0">
                <a:latin typeface="Comic Sans MS"/>
                <a:ea typeface="Calibri"/>
                <a:cs typeface="Comic Sans MS"/>
              </a:rPr>
              <a:t>que </a:t>
            </a:r>
            <a:r>
              <a:rPr lang="es-MX" sz="2400" dirty="0" smtClean="0">
                <a:latin typeface="Comic Sans MS"/>
                <a:ea typeface="Calibri"/>
                <a:cs typeface="Comic Sans MS"/>
              </a:rPr>
              <a:t>                       </a:t>
            </a:r>
            <a:r>
              <a:rPr lang="es-MX" sz="2400" b="1" dirty="0" smtClean="0">
                <a:solidFill>
                  <a:srgbClr val="800080"/>
                </a:solidFill>
                <a:latin typeface="Comic Sans MS"/>
                <a:ea typeface="Calibri"/>
                <a:cs typeface="Comic Sans MS"/>
              </a:rPr>
              <a:t>cantamos </a:t>
            </a:r>
            <a:r>
              <a:rPr lang="es-MX" sz="2400" dirty="0" smtClean="0">
                <a:latin typeface="Comic Sans MS"/>
                <a:ea typeface="Calibri"/>
                <a:cs typeface="Comic Sans MS"/>
              </a:rPr>
              <a:t>juntos, </a:t>
            </a:r>
            <a:r>
              <a:rPr lang="es-MX" sz="2400" b="1" dirty="0" smtClean="0">
                <a:solidFill>
                  <a:srgbClr val="800080"/>
                </a:solidFill>
                <a:latin typeface="Comic Sans MS"/>
                <a:ea typeface="Calibri"/>
                <a:cs typeface="Comic Sans MS"/>
              </a:rPr>
              <a:t>cantamos </a:t>
            </a:r>
            <a:r>
              <a:rPr lang="es-MX" sz="2400" dirty="0" smtClean="0">
                <a:latin typeface="Comic Sans MS"/>
                <a:ea typeface="Calibri"/>
                <a:cs typeface="Comic Sans MS"/>
              </a:rPr>
              <a:t>juntos</a:t>
            </a:r>
            <a:r>
              <a:rPr lang="es-MX" sz="2400" b="1" dirty="0" smtClean="0">
                <a:solidFill>
                  <a:srgbClr val="800080"/>
                </a:solidFill>
                <a:latin typeface="Comic Sans MS"/>
                <a:ea typeface="Calibri"/>
                <a:cs typeface="Comic Sans MS"/>
              </a:rPr>
              <a:t> </a:t>
            </a:r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4098" name="Picture 2" descr="cod%2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38400" y="2895600"/>
            <a:ext cx="1676400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099" name="Picture 3" descr="fishing with pilgri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57400" y="1"/>
            <a:ext cx="1828800" cy="123784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" name="Picture 3" descr="fishing with pilgrim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38400" y="1371600"/>
            <a:ext cx="1688674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7" name="Picture 3" descr="fishing with pilgrim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86000" y="5257800"/>
            <a:ext cx="1725312" cy="116779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8" name="Picture 2" descr="cod%20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29200" y="4038600"/>
            <a:ext cx="1981200" cy="1066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2" name="Picture 2" descr="cod%2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86400" y="2819400"/>
            <a:ext cx="1676400" cy="97727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981200" y="1143000"/>
            <a:ext cx="2209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800080"/>
                </a:solidFill>
                <a:latin typeface="Comic Sans MS"/>
                <a:ea typeface="Calibri"/>
                <a:cs typeface="Comic Sans MS"/>
              </a:rPr>
              <a:t>cantamos </a:t>
            </a:r>
            <a:r>
              <a:rPr lang="es-MX" dirty="0" smtClean="0">
                <a:latin typeface="Comic Sans MS"/>
                <a:ea typeface="Calibri"/>
                <a:cs typeface="Comic Sans MS"/>
              </a:rPr>
              <a:t>juntos</a:t>
            </a:r>
            <a:r>
              <a:rPr lang="es-MX" b="1" dirty="0" smtClean="0">
                <a:solidFill>
                  <a:srgbClr val="800080"/>
                </a:solidFill>
                <a:latin typeface="Comic Sans MS"/>
                <a:ea typeface="Calibri"/>
                <a:cs typeface="Comic Sans MS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3581400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800080"/>
                </a:solidFill>
                <a:latin typeface="Comic Sans MS"/>
                <a:ea typeface="Calibri"/>
                <a:cs typeface="Comic Sans MS"/>
              </a:rPr>
              <a:t>canción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6" name="Picture 2" descr="cod%2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5000" y="4038600"/>
            <a:ext cx="1676400" cy="97727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2286000" y="6248400"/>
            <a:ext cx="1981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800080"/>
                </a:solidFill>
                <a:latin typeface="Comic Sans MS"/>
                <a:ea typeface="Calibri"/>
                <a:cs typeface="Comic Sans MS"/>
              </a:rPr>
              <a:t>cantamos </a:t>
            </a:r>
            <a:r>
              <a:rPr lang="es-MX" dirty="0" smtClean="0">
                <a:latin typeface="Comic Sans MS"/>
                <a:ea typeface="Calibri"/>
                <a:cs typeface="Comic Sans MS"/>
              </a:rPr>
              <a:t>juntos</a:t>
            </a:r>
            <a:r>
              <a:rPr lang="es-MX" b="1" dirty="0" smtClean="0">
                <a:solidFill>
                  <a:srgbClr val="800080"/>
                </a:solidFill>
                <a:latin typeface="Comic Sans MS"/>
                <a:ea typeface="Calibri"/>
                <a:cs typeface="Comic Sans MS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3581400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800080"/>
                </a:solidFill>
                <a:latin typeface="Comic Sans MS"/>
                <a:ea typeface="Calibri"/>
                <a:cs typeface="Comic Sans MS"/>
              </a:rPr>
              <a:t>canción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9800" y="4876800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800080"/>
                </a:solidFill>
                <a:latin typeface="Comic Sans MS"/>
                <a:ea typeface="Calibri"/>
                <a:cs typeface="Comic Sans MS"/>
              </a:rPr>
              <a:t>canción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62600" y="4876800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800080"/>
                </a:solidFill>
                <a:latin typeface="Comic Sans MS"/>
                <a:ea typeface="Calibri"/>
                <a:cs typeface="Comic Sans MS"/>
              </a:rPr>
              <a:t>canción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57400" y="2362200"/>
            <a:ext cx="2209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800080"/>
                </a:solidFill>
                <a:latin typeface="Comic Sans MS"/>
                <a:ea typeface="Calibri"/>
                <a:cs typeface="Comic Sans MS"/>
              </a:rPr>
              <a:t>cantamos </a:t>
            </a:r>
            <a:r>
              <a:rPr lang="es-MX" dirty="0" smtClean="0">
                <a:latin typeface="Comic Sans MS"/>
                <a:ea typeface="Calibri"/>
                <a:cs typeface="Comic Sans MS"/>
              </a:rPr>
              <a:t>juntos</a:t>
            </a:r>
            <a:r>
              <a:rPr lang="es-MX" b="1" dirty="0" smtClean="0">
                <a:solidFill>
                  <a:srgbClr val="800080"/>
                </a:solidFill>
                <a:latin typeface="Comic Sans MS"/>
                <a:ea typeface="Calibri"/>
                <a:cs typeface="Comic Sans MS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" y="17526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together, the happier we’ll be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62000" y="3124200"/>
            <a:ext cx="6858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Cause your                is  my     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38200" y="4267200"/>
            <a:ext cx="6705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And my                    is  your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6200" y="57150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the happier we’ll be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6200" y="5334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together, together,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fishing with pilgrim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00282" y="304800"/>
            <a:ext cx="1662118" cy="9136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" name="Picture 3" descr="fishing with pilgrim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0" y="1600200"/>
            <a:ext cx="1600200" cy="9420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905000" y="22860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draw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63246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draw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00" y="9906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draw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7" name="Picture 2" descr="cod%20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5000" y="2590800"/>
            <a:ext cx="1173139" cy="125106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486400" y="3352800"/>
            <a:ext cx="533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art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8" name="Picture 2" descr="cod%20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95600" y="2590800"/>
            <a:ext cx="1130968" cy="12060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209800" y="35814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art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9" name="Picture 2" descr="cod%202"/>
          <p:cNvPicPr>
            <a:picLocks noChangeAspect="1" noChangeArrowheads="1"/>
          </p:cNvPicPr>
          <p:nvPr/>
        </p:nvPicPr>
        <p:blipFill>
          <a:blip r:embed="rId4" cstate="print">
            <a:lum bright="16000" contrast="51000"/>
          </a:blip>
          <a:srcRect l="4762" t="5973" r="4762" b="11487"/>
          <a:stretch>
            <a:fillRect/>
          </a:stretch>
        </p:blipFill>
        <p:spPr bwMode="auto">
          <a:xfrm>
            <a:off x="2362200" y="4114800"/>
            <a:ext cx="1336431" cy="9144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3429000" y="4648200"/>
            <a:ext cx="533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art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209800" y="5410200"/>
            <a:ext cx="1828800" cy="1004146"/>
            <a:chOff x="381000" y="5105400"/>
            <a:chExt cx="3048000" cy="1080346"/>
          </a:xfrm>
        </p:grpSpPr>
        <p:pic>
          <p:nvPicPr>
            <p:cNvPr id="17" name="Picture 3" descr="fishing with pilgrim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905000" y="5105400"/>
              <a:ext cx="1524000" cy="108034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3" descr="fishing with pilgrim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81000" y="5105400"/>
              <a:ext cx="1524000" cy="104647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" name="Picture 2" descr="cod%202"/>
          <p:cNvPicPr>
            <a:picLocks noChangeAspect="1" noChangeArrowheads="1"/>
          </p:cNvPicPr>
          <p:nvPr/>
        </p:nvPicPr>
        <p:blipFill>
          <a:blip r:embed="rId4" cstate="print">
            <a:lum bright="16000" contrast="51000"/>
          </a:blip>
          <a:srcRect l="4762" t="5973" r="4762" b="11487"/>
          <a:stretch>
            <a:fillRect/>
          </a:stretch>
        </p:blipFill>
        <p:spPr bwMode="auto">
          <a:xfrm>
            <a:off x="5562600" y="4038600"/>
            <a:ext cx="1336431" cy="9144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791200" y="4724400"/>
            <a:ext cx="533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art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57200" y="3124200"/>
            <a:ext cx="70104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Porque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tu                     </a:t>
            </a:r>
            <a:r>
              <a:rPr lang="es-ES" sz="2800" dirty="0" smtClean="0">
                <a:latin typeface="Comic Sans MS"/>
                <a:ea typeface="Calibri"/>
                <a:cs typeface="Comic Sans MS"/>
              </a:rPr>
              <a:t>es </a:t>
            </a:r>
            <a:r>
              <a:rPr lang="es-ES" sz="2800" dirty="0" smtClean="0">
                <a:latin typeface="Comic Sans MS"/>
                <a:ea typeface="Calibri"/>
                <a:cs typeface="Comic Sans MS"/>
              </a:rPr>
              <a:t>mi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 rot="397843">
            <a:off x="5423494" y="2346889"/>
            <a:ext cx="1283248" cy="1630445"/>
            <a:chOff x="7000559" y="2444009"/>
            <a:chExt cx="1935214" cy="2286000"/>
          </a:xfrm>
        </p:grpSpPr>
        <p:pic>
          <p:nvPicPr>
            <p:cNvPr id="27" name="Picture 2" descr="cod%202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1400856">
              <a:off x="7000559" y="2444009"/>
              <a:ext cx="1935214" cy="228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37" name="TextBox 36"/>
            <p:cNvSpPr txBox="1"/>
            <p:nvPr/>
          </p:nvSpPr>
          <p:spPr>
            <a:xfrm>
              <a:off x="7169535" y="2846944"/>
              <a:ext cx="1605281" cy="4545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Amigos</a:t>
              </a:r>
              <a:endParaRPr lang="en-US" dirty="0">
                <a:latin typeface="Comic Sans MS" pitchFamily="66" charset="0"/>
              </a:endParaRPr>
            </a:p>
          </p:txBody>
        </p:sp>
      </p:grp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09600" y="4419600"/>
            <a:ext cx="6705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y mi                      es tu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1000" y="5791200"/>
            <a:ext cx="8382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              más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contentos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estaremos.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381000" y="1828800"/>
            <a:ext cx="8382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              más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contentos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estaremos.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152400" y="533400"/>
            <a:ext cx="8229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</a:t>
            </a:r>
            <a:r>
              <a:rPr lang="es-MX" sz="2400" dirty="0" smtClean="0">
                <a:latin typeface="Comic Sans MS"/>
                <a:ea typeface="Calibri"/>
                <a:cs typeface="Comic Sans MS"/>
              </a:rPr>
              <a:t>que                                 </a:t>
            </a:r>
            <a:r>
              <a:rPr lang="es-MX" sz="2400" b="1" dirty="0" smtClean="0">
                <a:solidFill>
                  <a:srgbClr val="0000FF"/>
                </a:solidFill>
                <a:latin typeface="Comic Sans MS"/>
                <a:ea typeface="Calibri"/>
                <a:cs typeface="Comic Sans MS"/>
              </a:rPr>
              <a:t>dibujamos, dibujamos,</a:t>
            </a:r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4099" name="Picture 3" descr="fishing with pilgri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76200"/>
            <a:ext cx="2195518" cy="105440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" name="Picture 3" descr="fishing with pilgri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1295400"/>
            <a:ext cx="1905000" cy="104533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3886200" y="990600"/>
            <a:ext cx="152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00FF"/>
                </a:solidFill>
                <a:latin typeface="Comic Sans MS"/>
                <a:ea typeface="Calibri"/>
                <a:cs typeface="Comic Sans MS"/>
              </a:rPr>
              <a:t>dibujamos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3505200"/>
            <a:ext cx="838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arte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9" name="Picture 2" descr="cod%202"/>
          <p:cNvPicPr>
            <a:picLocks noChangeAspect="1" noChangeArrowheads="1"/>
          </p:cNvPicPr>
          <p:nvPr/>
        </p:nvPicPr>
        <p:blipFill>
          <a:blip r:embed="rId4" cstate="print">
            <a:lum bright="16000" contrast="51000"/>
          </a:blip>
          <a:srcRect l="4762" t="5973" r="4762" b="11487"/>
          <a:stretch>
            <a:fillRect/>
          </a:stretch>
        </p:blipFill>
        <p:spPr bwMode="auto">
          <a:xfrm>
            <a:off x="1752600" y="4114800"/>
            <a:ext cx="1559169" cy="10668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743200" y="4800600"/>
            <a:ext cx="838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arte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2286000" y="5410200"/>
            <a:ext cx="1828800" cy="1004146"/>
            <a:chOff x="381000" y="5105400"/>
            <a:chExt cx="3048000" cy="1080346"/>
          </a:xfrm>
        </p:grpSpPr>
        <p:pic>
          <p:nvPicPr>
            <p:cNvPr id="17" name="Picture 3" descr="fishing with pilgrim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905000" y="5105400"/>
              <a:ext cx="1524000" cy="108034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3" descr="fishing with pilgrim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81000" y="5105400"/>
              <a:ext cx="1524000" cy="104647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" name="Picture 2" descr="cod%202"/>
          <p:cNvPicPr>
            <a:picLocks noChangeAspect="1" noChangeArrowheads="1"/>
          </p:cNvPicPr>
          <p:nvPr/>
        </p:nvPicPr>
        <p:blipFill>
          <a:blip r:embed="rId4" cstate="print">
            <a:lum bright="16000" contrast="51000"/>
          </a:blip>
          <a:srcRect l="4762" t="5973" r="4762" b="11487"/>
          <a:stretch>
            <a:fillRect/>
          </a:stretch>
        </p:blipFill>
        <p:spPr bwMode="auto">
          <a:xfrm>
            <a:off x="5029200" y="4110790"/>
            <a:ext cx="1565031" cy="107081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6172200" y="4964668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arte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8400" y="6412468"/>
            <a:ext cx="152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00FF"/>
                </a:solidFill>
                <a:latin typeface="Comic Sans MS"/>
                <a:ea typeface="Calibri"/>
                <a:cs typeface="Comic Sans MS"/>
              </a:rPr>
              <a:t>dibujamos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397843">
            <a:off x="2604698" y="2275513"/>
            <a:ext cx="1365560" cy="1771250"/>
            <a:chOff x="7004370" y="2438284"/>
            <a:chExt cx="2143617" cy="2424178"/>
          </a:xfrm>
        </p:grpSpPr>
        <p:pic>
          <p:nvPicPr>
            <p:cNvPr id="40" name="Picture 2" descr="cod%202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1400856">
              <a:off x="7004370" y="2438284"/>
              <a:ext cx="2143617" cy="242417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41" name="TextBox 40"/>
            <p:cNvSpPr txBox="1"/>
            <p:nvPr/>
          </p:nvSpPr>
          <p:spPr>
            <a:xfrm>
              <a:off x="7391401" y="2822964"/>
              <a:ext cx="1605280" cy="4545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Amigos</a:t>
              </a:r>
              <a:endParaRPr lang="en-US" dirty="0">
                <a:latin typeface="Comic Sans MS" pitchFamily="66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09800" y="35814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arte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57400" y="2209800"/>
            <a:ext cx="152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00FF"/>
                </a:solidFill>
                <a:latin typeface="Comic Sans MS"/>
                <a:ea typeface="Calibri"/>
                <a:cs typeface="Comic Sans MS"/>
              </a:rPr>
              <a:t>dibujamos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09600" y="4419600"/>
            <a:ext cx="69342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y mi                        es tu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kids-playing-board-gam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4114800"/>
            <a:ext cx="838200" cy="1273908"/>
          </a:xfrm>
          <a:prstGeom prst="rect">
            <a:avLst/>
          </a:prstGeom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609600" y="3429000"/>
            <a:ext cx="8001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Porque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tu                      </a:t>
            </a:r>
            <a:r>
              <a:rPr lang="es-ES" sz="2800" dirty="0" smtClean="0">
                <a:latin typeface="Comic Sans MS"/>
                <a:ea typeface="Calibri"/>
                <a:cs typeface="Comic Sans MS"/>
              </a:rPr>
              <a:t>es mi    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kids-playing-board-games.png"/>
          <p:cNvPicPr>
            <a:picLocks noChangeAspect="1"/>
          </p:cNvPicPr>
          <p:nvPr/>
        </p:nvPicPr>
        <p:blipFill>
          <a:blip r:embed="rId3" cstate="print"/>
          <a:srcRect b="25301"/>
          <a:stretch>
            <a:fillRect/>
          </a:stretch>
        </p:blipFill>
        <p:spPr>
          <a:xfrm>
            <a:off x="5715000" y="2743200"/>
            <a:ext cx="950710" cy="1295400"/>
          </a:xfrm>
          <a:prstGeom prst="rect">
            <a:avLst/>
          </a:prstGeom>
        </p:spPr>
      </p:pic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76200" y="5334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</a:t>
            </a:r>
            <a:r>
              <a:rPr lang="es-MX" sz="2400" dirty="0" smtClean="0">
                <a:latin typeface="Comic Sans MS"/>
                <a:ea typeface="Calibri"/>
                <a:cs typeface="Comic Sans MS"/>
              </a:rPr>
              <a:t>que                           </a:t>
            </a:r>
            <a:r>
              <a:rPr lang="es-MX" sz="2400" b="1" dirty="0" smtClean="0">
                <a:solidFill>
                  <a:srgbClr val="FF6600"/>
                </a:solidFill>
                <a:latin typeface="Comic Sans MS"/>
                <a:ea typeface="Calibri"/>
                <a:cs typeface="Comic Sans MS"/>
              </a:rPr>
              <a:t>jugamos </a:t>
            </a:r>
            <a:r>
              <a:rPr lang="es-MX" sz="2400" dirty="0" smtClean="0">
                <a:latin typeface="Comic Sans MS"/>
                <a:ea typeface="Calibri"/>
                <a:cs typeface="Comic Sans MS"/>
              </a:rPr>
              <a:t>juntos</a:t>
            </a:r>
            <a:r>
              <a:rPr lang="es-MX" sz="2400" b="1" dirty="0" smtClean="0">
                <a:solidFill>
                  <a:srgbClr val="0000FF"/>
                </a:solidFill>
                <a:latin typeface="Comic Sans MS"/>
                <a:ea typeface="Calibri"/>
                <a:cs typeface="Comic Sans MS"/>
              </a:rPr>
              <a:t>, </a:t>
            </a:r>
            <a:r>
              <a:rPr lang="es-MX" sz="2400" b="1" dirty="0" smtClean="0">
                <a:solidFill>
                  <a:srgbClr val="FF6600"/>
                </a:solidFill>
                <a:latin typeface="Comic Sans MS"/>
                <a:ea typeface="Calibri"/>
                <a:cs typeface="Comic Sans MS"/>
              </a:rPr>
              <a:t>jugamos </a:t>
            </a:r>
            <a:r>
              <a:rPr lang="es-MX" sz="2400" dirty="0" smtClean="0">
                <a:latin typeface="Comic Sans MS"/>
                <a:ea typeface="Calibri"/>
                <a:cs typeface="Comic Sans MS"/>
              </a:rPr>
              <a:t>juntos</a:t>
            </a:r>
            <a:r>
              <a:rPr lang="es-MX" sz="2400" b="1" dirty="0" smtClean="0">
                <a:solidFill>
                  <a:srgbClr val="0000FF"/>
                </a:solidFill>
                <a:latin typeface="Comic Sans MS"/>
                <a:ea typeface="Calibri"/>
                <a:cs typeface="Comic Sans MS"/>
              </a:rPr>
              <a:t>,</a:t>
            </a: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1000" y="5867400"/>
            <a:ext cx="8382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              más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contentos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estaremos.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381000" y="1828800"/>
            <a:ext cx="8382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Lo más que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              más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contentos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estaremos.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4200" y="35052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6600"/>
                </a:solidFill>
                <a:latin typeface="Comic Sans MS"/>
                <a:ea typeface="Calibri"/>
                <a:cs typeface="Comic Sans MS"/>
              </a:rPr>
              <a:t>juguete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33600" y="2438400"/>
            <a:ext cx="1981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6600"/>
                </a:solidFill>
                <a:latin typeface="Comic Sans MS"/>
                <a:ea typeface="Calibri"/>
                <a:cs typeface="Comic Sans MS"/>
              </a:rPr>
              <a:t>jugamos </a:t>
            </a:r>
            <a:r>
              <a:rPr lang="es-MX" dirty="0" smtClean="0">
                <a:latin typeface="Comic Sans MS"/>
                <a:ea typeface="Calibri"/>
                <a:cs typeface="Comic Sans MS"/>
              </a:rPr>
              <a:t>juntos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00200" y="4495800"/>
            <a:ext cx="1143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6600"/>
                </a:solidFill>
                <a:latin typeface="Comic Sans MS"/>
                <a:ea typeface="Calibri"/>
                <a:cs typeface="Comic Sans MS"/>
              </a:rPr>
              <a:t>juguete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3000" y="4495800"/>
            <a:ext cx="1143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6600"/>
                </a:solidFill>
                <a:latin typeface="Comic Sans MS"/>
                <a:ea typeface="Calibri"/>
                <a:cs typeface="Comic Sans MS"/>
              </a:rPr>
              <a:t>juguete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3600" y="6412468"/>
            <a:ext cx="2057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6600"/>
                </a:solidFill>
                <a:latin typeface="Comic Sans MS"/>
                <a:ea typeface="Calibri"/>
                <a:cs typeface="Comic Sans MS"/>
              </a:rPr>
              <a:t>jugamos </a:t>
            </a:r>
            <a:r>
              <a:rPr lang="es-MX" dirty="0" smtClean="0">
                <a:latin typeface="Comic Sans MS"/>
                <a:ea typeface="Calibri"/>
                <a:cs typeface="Comic Sans MS"/>
              </a:rPr>
              <a:t>juntos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4" name="Picture 13" descr="kids-playing-board-gam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82296"/>
            <a:ext cx="1600200" cy="10124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57400" y="1066800"/>
            <a:ext cx="1905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6600"/>
                </a:solidFill>
                <a:latin typeface="Comic Sans MS"/>
                <a:ea typeface="Calibri"/>
                <a:cs typeface="Comic Sans MS"/>
              </a:rPr>
              <a:t>jugamos </a:t>
            </a:r>
            <a:r>
              <a:rPr lang="es-MX" dirty="0" smtClean="0">
                <a:latin typeface="Comic Sans MS"/>
                <a:ea typeface="Calibri"/>
                <a:cs typeface="Comic Sans MS"/>
              </a:rPr>
              <a:t>juntos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6" name="Picture 15" descr="kids-playing-board-gam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1524000"/>
            <a:ext cx="1524000" cy="964276"/>
          </a:xfrm>
          <a:prstGeom prst="rect">
            <a:avLst/>
          </a:prstGeom>
        </p:spPr>
      </p:pic>
      <p:pic>
        <p:nvPicPr>
          <p:cNvPr id="17" name="Picture 16" descr="kids-playing-board-gam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5416296"/>
            <a:ext cx="1676400" cy="1060704"/>
          </a:xfrm>
          <a:prstGeom prst="rect">
            <a:avLst/>
          </a:prstGeom>
        </p:spPr>
      </p:pic>
      <p:pic>
        <p:nvPicPr>
          <p:cNvPr id="18" name="Picture 17" descr="kids-playing-board-games.png"/>
          <p:cNvPicPr>
            <a:picLocks noChangeAspect="1"/>
          </p:cNvPicPr>
          <p:nvPr/>
        </p:nvPicPr>
        <p:blipFill>
          <a:blip r:embed="rId3" cstate="print"/>
          <a:srcRect b="25301"/>
          <a:stretch>
            <a:fillRect/>
          </a:stretch>
        </p:blipFill>
        <p:spPr>
          <a:xfrm>
            <a:off x="3468890" y="2895600"/>
            <a:ext cx="950710" cy="12954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86000" y="3505200"/>
            <a:ext cx="1143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6600"/>
                </a:solidFill>
                <a:latin typeface="Comic Sans MS"/>
                <a:ea typeface="Calibri"/>
                <a:cs typeface="Comic Sans MS"/>
              </a:rPr>
              <a:t>juguete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3" name="Picture 22" descr="kids-playing-board-gam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4174464"/>
            <a:ext cx="852374" cy="146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630</TotalTime>
  <Words>397</Words>
  <Application>Microsoft Office PowerPoint</Application>
  <PresentationFormat>On-screen Show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La Canción: Lo más que Trabajamos Juntos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More We Get Together</dc:title>
  <dc:creator>HTross</dc:creator>
  <cp:lastModifiedBy>HTross</cp:lastModifiedBy>
  <cp:revision>84</cp:revision>
  <dcterms:created xsi:type="dcterms:W3CDTF">2012-10-20T17:01:26Z</dcterms:created>
  <dcterms:modified xsi:type="dcterms:W3CDTF">2012-10-28T05:14:37Z</dcterms:modified>
</cp:coreProperties>
</file>